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>
        <p:scale>
          <a:sx n="50" d="100"/>
          <a:sy n="50" d="100"/>
        </p:scale>
        <p:origin x="1200" y="4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6C07E-6F75-420A-B807-824B1F7254E8}" type="datetimeFigureOut">
              <a:rPr lang="pt-BR" smtClean="0"/>
              <a:t>12/05/2021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4827D-3AF8-420A-8E63-8FDA7DEDDCF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228750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6C07E-6F75-420A-B807-824B1F7254E8}" type="datetimeFigureOut">
              <a:rPr lang="pt-BR" smtClean="0"/>
              <a:t>12/05/2021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4827D-3AF8-420A-8E63-8FDA7DEDDCF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322080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6C07E-6F75-420A-B807-824B1F7254E8}" type="datetimeFigureOut">
              <a:rPr lang="pt-BR" smtClean="0"/>
              <a:t>12/05/2021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4827D-3AF8-420A-8E63-8FDA7DEDDCF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483134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6C07E-6F75-420A-B807-824B1F7254E8}" type="datetimeFigureOut">
              <a:rPr lang="pt-BR" smtClean="0"/>
              <a:t>12/05/2021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4827D-3AF8-420A-8E63-8FDA7DEDDCF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555765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6C07E-6F75-420A-B807-824B1F7254E8}" type="datetimeFigureOut">
              <a:rPr lang="pt-BR" smtClean="0"/>
              <a:t>12/05/2021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4827D-3AF8-420A-8E63-8FDA7DEDDCF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911081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6C07E-6F75-420A-B807-824B1F7254E8}" type="datetimeFigureOut">
              <a:rPr lang="pt-BR" smtClean="0"/>
              <a:t>12/05/2021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4827D-3AF8-420A-8E63-8FDA7DEDDCF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145203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6C07E-6F75-420A-B807-824B1F7254E8}" type="datetimeFigureOut">
              <a:rPr lang="pt-BR" smtClean="0"/>
              <a:t>12/05/2021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4827D-3AF8-420A-8E63-8FDA7DEDDCF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3014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6C07E-6F75-420A-B807-824B1F7254E8}" type="datetimeFigureOut">
              <a:rPr lang="pt-BR" smtClean="0"/>
              <a:t>12/05/2021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4827D-3AF8-420A-8E63-8FDA7DEDDCF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822397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6C07E-6F75-420A-B807-824B1F7254E8}" type="datetimeFigureOut">
              <a:rPr lang="pt-BR" smtClean="0"/>
              <a:t>12/05/2021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4827D-3AF8-420A-8E63-8FDA7DEDDCF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569205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6C07E-6F75-420A-B807-824B1F7254E8}" type="datetimeFigureOut">
              <a:rPr lang="pt-BR" smtClean="0"/>
              <a:t>12/05/2021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4827D-3AF8-420A-8E63-8FDA7DEDDCF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460615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6C07E-6F75-420A-B807-824B1F7254E8}" type="datetimeFigureOut">
              <a:rPr lang="pt-BR" smtClean="0"/>
              <a:t>12/05/2021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4827D-3AF8-420A-8E63-8FDA7DEDDCF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162096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D6C07E-6F75-420A-B807-824B1F7254E8}" type="datetimeFigureOut">
              <a:rPr lang="pt-BR" smtClean="0"/>
              <a:t>12/05/2021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64827D-3AF8-420A-8E63-8FDA7DEDDCF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674095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mailto:99814623@ambev.com.br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150" y="790206"/>
            <a:ext cx="10745700" cy="5277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2256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363575" y="-857250"/>
            <a:ext cx="38919150" cy="857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7437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363575" y="-857250"/>
            <a:ext cx="38919150" cy="857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1007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363575" y="-857250"/>
            <a:ext cx="38919150" cy="857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7987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363575" y="-857250"/>
            <a:ext cx="38919150" cy="857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9069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Marcelo Rocha Costa</a:t>
            </a:r>
          </a:p>
          <a:p>
            <a:r>
              <a:rPr lang="pt-BR" smtClean="0">
                <a:hlinkClick r:id="rId2"/>
              </a:rPr>
              <a:t>99814623@ambev.com.br</a:t>
            </a:r>
            <a:endParaRPr lang="pt-BR" smtClean="0"/>
          </a:p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235660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863692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316074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468556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Algoritmo para identificar a marca na </a:t>
            </a:r>
            <a:r>
              <a:rPr lang="pt-BR" dirty="0"/>
              <a:t>c</a:t>
            </a:r>
            <a:r>
              <a:rPr lang="pt-BR" dirty="0" smtClean="0"/>
              <a:t>erveja no mercado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857104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363575" y="-857250"/>
            <a:ext cx="38919150" cy="8572500"/>
          </a:xfrm>
          <a:prstGeom prst="rect">
            <a:avLst/>
          </a:prstGeom>
        </p:spPr>
      </p:pic>
      <p:sp>
        <p:nvSpPr>
          <p:cNvPr id="5" name="Retângulo Arredondado 4"/>
          <p:cNvSpPr/>
          <p:nvPr/>
        </p:nvSpPr>
        <p:spPr>
          <a:xfrm>
            <a:off x="6962775" y="2762250"/>
            <a:ext cx="1038225" cy="1981200"/>
          </a:xfrm>
          <a:prstGeom prst="roundRect">
            <a:avLst/>
          </a:prstGeom>
          <a:solidFill>
            <a:schemeClr val="accent1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7" name="Conector de Seta Reta 6"/>
          <p:cNvCxnSpPr/>
          <p:nvPr/>
        </p:nvCxnSpPr>
        <p:spPr>
          <a:xfrm flipH="1">
            <a:off x="8201025" y="2190750"/>
            <a:ext cx="371475" cy="3905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/>
          <p:cNvSpPr txBox="1"/>
          <p:nvPr/>
        </p:nvSpPr>
        <p:spPr>
          <a:xfrm>
            <a:off x="8572500" y="1934944"/>
            <a:ext cx="9491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Eu me </a:t>
            </a:r>
          </a:p>
          <a:p>
            <a:r>
              <a:rPr lang="pt-BR" dirty="0" smtClean="0"/>
              <a:t>encaixo 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051538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363575" y="-857250"/>
            <a:ext cx="38919150" cy="857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2637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363575" y="-857250"/>
            <a:ext cx="38919150" cy="857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2832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363575" y="-857250"/>
            <a:ext cx="38919150" cy="857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7498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363575" y="-857250"/>
            <a:ext cx="38919150" cy="857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2826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039975" y="0"/>
            <a:ext cx="38919150" cy="857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3597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277974" y="-799194"/>
            <a:ext cx="38919150" cy="857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53557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</TotalTime>
  <Words>16</Words>
  <Application>Microsoft Office PowerPoint</Application>
  <PresentationFormat>Widescreen</PresentationFormat>
  <Paragraphs>5</Paragraphs>
  <Slides>17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Consultoria Terra</dc:creator>
  <cp:lastModifiedBy>Consultoria Terra</cp:lastModifiedBy>
  <cp:revision>5</cp:revision>
  <dcterms:created xsi:type="dcterms:W3CDTF">2021-05-12T19:52:48Z</dcterms:created>
  <dcterms:modified xsi:type="dcterms:W3CDTF">2021-05-12T20:53:28Z</dcterms:modified>
</cp:coreProperties>
</file>